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E90C8"/>
    <a:srgbClr val="FFFFCC"/>
    <a:srgbClr val="CCFFCC"/>
    <a:srgbClr val="CCFFFF"/>
    <a:srgbClr val="FF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394"/>
    <p:restoredTop sz="95840"/>
  </p:normalViewPr>
  <p:slideViewPr>
    <p:cSldViewPr snapToGrid="0" snapToObjects="1">
      <p:cViewPr varScale="1">
        <p:scale>
          <a:sx n="108" d="100"/>
          <a:sy n="108" d="100"/>
        </p:scale>
        <p:origin x="216" y="4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tiff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525550-B16F-4E8C-9934-78A0F75DDA99}" type="datetimeFigureOut">
              <a:rPr kumimoji="1" lang="ja-JP" altLang="en-US" smtClean="0"/>
              <a:t>2020/8/2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FD5804-CDDB-4C7B-82DD-AF2A4FE9248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82591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05F6FF2-1ED5-E141-BC60-CA5980B8E7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55023"/>
            <a:ext cx="6858000" cy="3265715"/>
          </a:xfrm>
        </p:spPr>
        <p:txBody>
          <a:bodyPr anchor="b"/>
          <a:lstStyle>
            <a:lvl1pPr algn="ctr">
              <a:defRPr sz="4500" b="0" i="0">
                <a:latin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CEAC387E-408B-2A4C-A7F0-6ED28D0453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4263243"/>
            <a:ext cx="6858000" cy="1840675"/>
          </a:xfrm>
        </p:spPr>
        <p:txBody>
          <a:bodyPr/>
          <a:lstStyle>
            <a:lvl1pPr marL="0" indent="0" algn="ctr">
              <a:buNone/>
              <a:defRPr sz="1800" b="0" i="0">
                <a:latin typeface="Verdana" panose="020B0604030504040204" pitchFamily="34" charset="0"/>
                <a:cs typeface="Verdana" panose="020B060403050404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DF827FE-F453-D141-9A8A-38DE2F8CC6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46284" y="6356351"/>
            <a:ext cx="1639766" cy="365125"/>
          </a:xfrm>
        </p:spPr>
        <p:txBody>
          <a:bodyPr/>
          <a:lstStyle/>
          <a:p>
            <a:fld id="{4741BCF7-F54E-476F-B920-2B23C1F5BF08}" type="datetime1">
              <a:rPr kumimoji="1" lang="ja-JP" altLang="en-US" smtClean="0"/>
              <a:t>2020/8/2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2F948A0-4D34-294D-9233-6516A71A2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9652EB4-C18B-FF43-889B-FFA9F8F12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796715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D65E5A0-8A77-BB42-976D-326767C2C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6DFAE47B-3067-C646-9B22-9106C5B9E6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31C9171-A2D2-3549-945A-CCB81C19B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52393-5047-48DD-B483-2EFD6736FE22}" type="datetime1">
              <a:rPr kumimoji="1" lang="ja-JP" altLang="en-US" smtClean="0"/>
              <a:t>2020/8/2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3206AF9-033D-0A48-8051-F669F07D61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1EDEB6A-DBF7-3B48-8C2A-D05EA9735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378310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357B3C51-AE99-3C4E-B843-709B10E385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D172833B-64E5-EA4D-9139-5CE1585BBB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B9DC8AA-2006-2E47-A49D-E72EE99447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6187B-818D-49E8-BBD7-741B72DD2D89}" type="datetime1">
              <a:rPr kumimoji="1" lang="ja-JP" altLang="en-US" smtClean="0"/>
              <a:t>2020/8/2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8664B9F-C69A-574B-9F64-CF5044D85F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23237CA-19D3-E048-ABC1-08B34810D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998847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4EF2988-4C94-C94F-8A12-B2076EDE0A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BB27717-604D-624E-A975-B7B535172B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CF7653D-BB81-E74A-8300-2BCAD305C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BC537-6D77-49C2-8DE1-749008ACE26B}" type="datetime1">
              <a:rPr kumimoji="1" lang="ja-JP" altLang="en-US" smtClean="0"/>
              <a:t>2020/8/2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4BFE9E9-03CD-EE41-8DB9-C017238E9A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AC471D2-ED52-5745-857E-0263D23C34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19078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65D1EF1-12EA-C44C-8DF9-3041F288D9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689C9C1-FEE6-1E4B-A2C6-F2C2D5D28D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A174C57-B0AC-2245-BF3A-FCE46D6D9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AC7C0-C7C7-4D03-8F55-61D0A32EB53D}" type="datetime1">
              <a:rPr kumimoji="1" lang="ja-JP" altLang="en-US" smtClean="0"/>
              <a:t>2020/8/2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0B708BC-0504-1C49-90E9-95F0846CA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4939884-C531-E845-9328-0C5D9CE99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83060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A342588-DDED-D648-BA84-2EDFBA9B1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09CFEE9-32B9-2C43-AD5B-A8AC0DB69C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7009AEAF-7F7B-A341-9188-D8DC036288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2D78B11-3F73-C347-B51A-F0CC6D0ECC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69F2E-3DEF-4B93-8F8E-7B1F86D6AD5D}" type="datetime1">
              <a:rPr kumimoji="1" lang="ja-JP" altLang="en-US" smtClean="0"/>
              <a:t>2020/8/2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3EEC51CD-8B2E-E941-8EC5-54BF70C999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86B5434C-CFF2-B147-A08A-62C37A5F58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93942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9608A31-FEF4-B04E-B11C-FC6A1D155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DC3511B-EBDA-F446-8B45-CDF2FBA6D0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2DB14C37-DE8C-5441-B2A2-7854955B57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F6D6186E-DA23-FF40-9894-780A4D46C2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E22C0EB8-3187-4B4A-99A3-CC5F9C6D0E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8D647D22-F513-BA45-B2DD-9280B4F00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A6C66-59DC-4B2A-B624-5B0304C7FD67}" type="datetime1">
              <a:rPr kumimoji="1" lang="ja-JP" altLang="en-US" smtClean="0"/>
              <a:t>2020/8/2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E4B0EF7B-2860-D249-8196-F938FFA56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A9E46DF5-ECD0-CD43-9101-3942519DA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46854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2427708-30F0-7F42-B96E-B76EDA120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7443E4BE-64EB-F844-92CF-A70304F0CC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520FA-E713-4033-B2AB-A7BD2DF837B1}" type="datetime1">
              <a:rPr kumimoji="1" lang="ja-JP" altLang="en-US" smtClean="0"/>
              <a:t>2020/8/2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13979A23-AF47-354C-A05F-0FC7B44AA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2A86FE25-848C-2B4D-A86A-F8133AB37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520621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79819E7B-2D88-9447-9D90-833884C9F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0FDC6-BC4B-4E8E-BF7B-D7498FCE839A}" type="datetime1">
              <a:rPr kumimoji="1" lang="ja-JP" altLang="en-US" smtClean="0"/>
              <a:t>2020/8/2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7AE5E43A-011B-B64B-9B59-9A0B6124E5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E700A149-BE95-F646-BB5D-D74F482C5D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04066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B7AD837-2C04-994C-82A2-C3A70251F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5C4D266-0348-8F4E-97E2-A067B13DE8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0902DD81-CE5D-5842-8811-AFF0ADFA49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E4E44B4-D03C-634A-9225-E4AF46ACC5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922BC-7431-4105-BA25-0FED6C34D307}" type="datetime1">
              <a:rPr kumimoji="1" lang="ja-JP" altLang="en-US" smtClean="0"/>
              <a:t>2020/8/2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9C506AA-5EFD-794C-B6ED-9B4DDC5D8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A5B78C3C-17C3-9A41-A8E9-00D62FAA0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405138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90BBA4F-33CD-354C-9BC9-D2F8AAD5C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92B4DD9F-4BA4-884B-BA22-A43F742205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kumimoji="1" lang="ja-JP" altLang="en-US"/>
              <a:t>アイコンをクリックして図を追加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938A85E3-4DD9-B54A-89B1-FBC0EE1F70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625A50E-621F-6247-A38B-C4DE7EF811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51F12-B998-45F4-8F87-7D6EFBACE004}" type="datetime1">
              <a:rPr kumimoji="1" lang="ja-JP" altLang="en-US" smtClean="0"/>
              <a:t>2020/8/2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232A1CE-F3E4-3242-86EE-B1D9EF0BD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36CC02BF-C861-AD4D-9362-E7C13235BC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68281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D4015259-7726-3F4C-A18D-63AAAA4C0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849" y="136526"/>
            <a:ext cx="7356536" cy="8482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AA01726-BF75-B14E-B8BF-14108AFA99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4849" y="1121264"/>
            <a:ext cx="8310501" cy="5055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 dirty="0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 dirty="0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 dirty="0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 dirty="0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34FF41D-96D1-0F44-ABF8-9BCBB9B806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37492" y="6356351"/>
            <a:ext cx="164855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2FF755-8452-4778-92F6-BF450E3F34B4}" type="datetime1">
              <a:rPr kumimoji="1" lang="ja-JP" altLang="en-US" smtClean="0"/>
              <a:t>2020/8/2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DE224AE-86F4-DD42-AC5A-20E94AB511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934B8C9-97C4-BB4E-A968-8DE3ED836B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561385" y="333500"/>
            <a:ext cx="5715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352CEF-945B-1143-8339-6BC8B096D7E7}" type="slidenum">
              <a:rPr lang="ja-JP" altLang="en-US" smtClean="0"/>
              <a:pPr/>
              <a:t>‹#›</a:t>
            </a:fld>
            <a:endParaRPr lang="ja-JP" altLang="en-US"/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6B2AB300-4F8D-2147-B516-6750DAFA143E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92" y="5965824"/>
            <a:ext cx="755650" cy="755650"/>
          </a:xfrm>
          <a:prstGeom prst="rect">
            <a:avLst/>
          </a:prstGeom>
        </p:spPr>
      </p:pic>
      <p:pic>
        <p:nvPicPr>
          <p:cNvPr id="8" name="그림 14">
            <a:extLst>
              <a:ext uri="{FF2B5EF4-FFF2-40B4-BE49-F238E27FC236}">
                <a16:creationId xmlns:a16="http://schemas.microsoft.com/office/drawing/2014/main" id="{0942CE95-6517-0A47-8322-493337EC0520}"/>
              </a:ext>
            </a:extLst>
          </p:cNvPr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42393" y="1"/>
            <a:ext cx="1121664" cy="1121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3669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1" sz="3300" b="0" i="0" kern="1200">
          <a:solidFill>
            <a:schemeClr val="tx1"/>
          </a:solidFill>
          <a:latin typeface="Verdana" panose="020B0604030504040204" pitchFamily="34" charset="0"/>
          <a:ea typeface="+mj-ea"/>
          <a:cs typeface="Verdana" panose="020B0604030504040204" pitchFamily="34" charset="0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100" b="0" i="0" kern="1200">
          <a:solidFill>
            <a:schemeClr val="tx1"/>
          </a:solidFill>
          <a:latin typeface="Verdana" panose="020B0604030504040204" pitchFamily="34" charset="0"/>
          <a:ea typeface="+mn-ea"/>
          <a:cs typeface="Verdana" panose="020B0604030504040204" pitchFamily="34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800" b="0" i="0" kern="1200">
          <a:solidFill>
            <a:schemeClr val="tx1"/>
          </a:solidFill>
          <a:latin typeface="Verdana" panose="020B0604030504040204" pitchFamily="34" charset="0"/>
          <a:ea typeface="+mn-ea"/>
          <a:cs typeface="Verdana" panose="020B0604030504040204" pitchFamily="34" charset="0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500" b="0" i="0" kern="1200">
          <a:solidFill>
            <a:schemeClr val="tx1"/>
          </a:solidFill>
          <a:latin typeface="Verdana" panose="020B0604030504040204" pitchFamily="34" charset="0"/>
          <a:ea typeface="+mn-ea"/>
          <a:cs typeface="Verdana" panose="020B0604030504040204" pitchFamily="34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b="0" i="0" kern="1200">
          <a:solidFill>
            <a:schemeClr val="tx1"/>
          </a:solidFill>
          <a:latin typeface="Verdana" panose="020B0604030504040204" pitchFamily="34" charset="0"/>
          <a:ea typeface="+mn-ea"/>
          <a:cs typeface="Verdana" panose="020B0604030504040204" pitchFamily="34" charset="0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b="0" i="0" kern="1200">
          <a:solidFill>
            <a:schemeClr val="tx1"/>
          </a:solidFill>
          <a:latin typeface="Verdana" panose="020B0604030504040204" pitchFamily="34" charset="0"/>
          <a:ea typeface="+mn-ea"/>
          <a:cs typeface="Verdana" panose="020B0604030504040204" pitchFamily="34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231618E-199A-0F47-B5B5-6E1CFB4F15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3766457"/>
            <a:ext cx="6858000" cy="2079170"/>
          </a:xfrm>
        </p:spPr>
        <p:txBody>
          <a:bodyPr>
            <a:normAutofit/>
          </a:bodyPr>
          <a:lstStyle/>
          <a:p>
            <a:r>
              <a:rPr kumimoji="1" lang="ja-JP" altLang="en-US"/>
              <a:t>国連ベクトルタイル</a:t>
            </a:r>
            <a:br>
              <a:rPr kumimoji="1" lang="en-US" altLang="ja-JP" dirty="0"/>
            </a:br>
            <a:r>
              <a:rPr kumimoji="1" lang="ja-JP" altLang="en-US"/>
              <a:t>ツールキット</a:t>
            </a:r>
            <a:br>
              <a:rPr kumimoji="1" lang="en-US" altLang="ja-JP" dirty="0"/>
            </a:br>
            <a:r>
              <a:rPr kumimoji="1" lang="ja-JP" altLang="en-US"/>
              <a:t>技術移転教材「わし</a:t>
            </a:r>
            <a:r>
              <a:rPr lang="ja-JP" altLang="en-US"/>
              <a:t>」</a:t>
            </a:r>
            <a:endParaRPr kumimoji="1" lang="ja-JP" alt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A9C764F-DFBD-F84B-8633-12FD0C4BAD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5954485"/>
            <a:ext cx="6858000" cy="729343"/>
          </a:xfrm>
        </p:spPr>
        <p:txBody>
          <a:bodyPr/>
          <a:lstStyle/>
          <a:p>
            <a:r>
              <a:rPr kumimoji="1" lang="en-US" altLang="ja-JP" dirty="0"/>
              <a:t>2020-08</a:t>
            </a:r>
          </a:p>
          <a:p>
            <a:r>
              <a:rPr kumimoji="1" lang="ja-JP" altLang="en-US"/>
              <a:t>国連ベクトルタイルツールキット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29FA97A3-387D-4B4F-AC3F-E3CD896BC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1</a:t>
            </a:fld>
            <a:endParaRPr kumimoji="1" lang="ja-JP" altLang="en-US"/>
          </a:p>
        </p:txBody>
      </p:sp>
      <p:pic>
        <p:nvPicPr>
          <p:cNvPr id="6" name="図 5" descr="食品 が含まれている画像&#10;&#10;自動的に生成された説明">
            <a:extLst>
              <a:ext uri="{FF2B5EF4-FFF2-40B4-BE49-F238E27FC236}">
                <a16:creationId xmlns:a16="http://schemas.microsoft.com/office/drawing/2014/main" id="{F69B6622-D647-B449-B364-DE808552A4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3829049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3667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4E8742F-CDB3-0447-B6D9-F52D47DA3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F390430-A4AF-D540-9651-D9555E84E7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必要であればホスト名の設定を行う。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6E4DAFC8-FDF5-AB42-993B-FF3E4BDFB8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566398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2F046B-CADE-9D44-8E15-8A344C685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79E379F-2737-554F-9BC4-9348EB4A4A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パスワードも変更する。（ユーザについては、複雑さを避けるために </a:t>
            </a:r>
            <a:r>
              <a:rPr lang="en-US" altLang="ja-JP" dirty="0"/>
              <a:t>pi </a:t>
            </a:r>
            <a:r>
              <a:rPr lang="ja-JP" altLang="en-US"/>
              <a:t>のままということで説明をする。）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EE0FB0A3-5B7D-4B4C-9549-25494739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310514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D58490A-4C9D-9143-86B0-BB0390416F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5C5A136-7C5B-894F-B579-77A2305E48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Raspberry Pi </a:t>
            </a:r>
            <a:r>
              <a:rPr lang="ja-JP" altLang="en-US"/>
              <a:t>を再起動し、</a:t>
            </a:r>
            <a:r>
              <a:rPr lang="en-US" altLang="ja-JP" dirty="0"/>
              <a:t>PC </a:t>
            </a:r>
            <a:r>
              <a:rPr lang="ja-JP" altLang="en-US"/>
              <a:t>から </a:t>
            </a:r>
            <a:r>
              <a:rPr lang="en-US" altLang="ja-JP" dirty="0" err="1"/>
              <a:t>WiFi</a:t>
            </a:r>
            <a:r>
              <a:rPr lang="en-US" altLang="ja-JP" dirty="0"/>
              <a:t> </a:t>
            </a:r>
            <a:r>
              <a:rPr lang="ja-JP" altLang="en-US"/>
              <a:t>経由でログインをする。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F89E339-65F6-3F40-BC59-BEC16FCF2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292616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E05D12E-F786-794C-9EB6-D6D61EAF84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74CAC12-962A-BC41-A1AE-CA9068252D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Unix </a:t>
            </a:r>
            <a:r>
              <a:rPr lang="ja-JP" altLang="en-US"/>
              <a:t>とは何か。 </a:t>
            </a:r>
            <a:r>
              <a:rPr lang="en-US" altLang="ja-JP" dirty="0"/>
              <a:t>CLI </a:t>
            </a:r>
            <a:r>
              <a:rPr lang="ja-JP" altLang="en-US"/>
              <a:t>とは何か。</a:t>
            </a:r>
            <a:r>
              <a:rPr lang="en-US" altLang="ja-JP" dirty="0" err="1"/>
              <a:t>linuxjourney.com</a:t>
            </a:r>
            <a:r>
              <a:rPr lang="en-US" altLang="ja-JP" dirty="0"/>
              <a:t>, </a:t>
            </a:r>
            <a:r>
              <a:rPr lang="en-US" altLang="ja-JP" dirty="0" err="1"/>
              <a:t>vimtutor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CD7AACA-5621-B041-942D-796EAAA63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13</a:t>
            </a:fld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C995DB21-7F27-974F-999D-C25A8638D4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2184" y="83239"/>
            <a:ext cx="949201" cy="94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1337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BE2B1D1-3AB5-244A-92BD-9FA0A5A83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30E1F6B-B304-E34F-B283-0273D2F220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equinox </a:t>
            </a:r>
            <a:r>
              <a:rPr lang="ja-JP" altLang="en-US"/>
              <a:t>をインストールする。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13FB4D5-8B3F-E442-8891-9B8ACF2EB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842032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86395E0-8791-B246-872F-606704B6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F0009CA-1A61-EC4F-B50A-D69F9D188F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各コマンドの </a:t>
            </a:r>
            <a:r>
              <a:rPr lang="en-US" altLang="ja-JP" dirty="0"/>
              <a:t>version </a:t>
            </a:r>
            <a:r>
              <a:rPr lang="ja-JP" altLang="en-US"/>
              <a:t>又は </a:t>
            </a:r>
            <a:r>
              <a:rPr lang="en-US" altLang="ja-JP" dirty="0"/>
              <a:t>help </a:t>
            </a:r>
            <a:r>
              <a:rPr lang="ja-JP" altLang="en-US"/>
              <a:t>情報が出ることを確認する。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09D5317-454B-3E4F-A06D-B695C8F7E1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15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886345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447DF37-9DBD-4042-90DF-CACD21FDFC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406D736-58AF-954C-838B-3768B78EB5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GitHub </a:t>
            </a:r>
            <a:r>
              <a:rPr lang="ja-JP" altLang="en-US"/>
              <a:t>のユーザアカウントを持っていなければ、ここで作る。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559CE328-937C-1840-B2FF-D87BF228A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16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642575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E03ED43-E4B8-7347-84B0-B65C602BE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6229CA0-7460-584A-A451-8C7C83950F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GitHub </a:t>
            </a:r>
            <a:r>
              <a:rPr lang="ja-JP" altLang="en-US"/>
              <a:t>の鍵をセットする。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2A41C52C-7FE8-2C4C-83F6-E6588E6C5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17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648256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1998469-15A1-3B40-8ACE-EB04DB5D3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78FBDE4-7CE0-BC47-947D-4ADFBB3BE8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レポジトリ </a:t>
            </a:r>
            <a:r>
              <a:rPr lang="en-US" altLang="ja-JP" dirty="0" err="1"/>
              <a:t>optgeo</a:t>
            </a:r>
            <a:r>
              <a:rPr lang="en-US" altLang="ja-JP" dirty="0"/>
              <a:t>/sh2 </a:t>
            </a:r>
            <a:r>
              <a:rPr lang="ja-JP" altLang="en-US"/>
              <a:t>を </a:t>
            </a:r>
            <a:r>
              <a:rPr lang="en-US" altLang="ja-JP" dirty="0"/>
              <a:t>clone </a:t>
            </a:r>
            <a:r>
              <a:rPr lang="ja-JP" altLang="en-US"/>
              <a:t>する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58F3D62-CC4E-B146-8776-43254E760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18</a:t>
            </a:fld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8163133E-8D4E-E042-A5EE-4E070DEE7D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9511" y="1181713"/>
            <a:ext cx="1706748" cy="833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4908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2B80C5E-EDE2-424A-AA6A-B7A998B80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host</a:t>
            </a:r>
            <a:endParaRPr kumimoji="1" lang="ja-JP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0584B351-12DB-504E-961B-74E370CD5B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2153187-F91A-1148-A09B-8BF9936B2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19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552433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A951D39-5AB4-1F48-8052-98E6AF6B9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スタートとゴール</a:t>
            </a:r>
          </a:p>
        </p:txBody>
      </p:sp>
      <p:sp>
        <p:nvSpPr>
          <p:cNvPr id="5" name="コンテンツ プレースホルダー 4">
            <a:extLst>
              <a:ext uri="{FF2B5EF4-FFF2-40B4-BE49-F238E27FC236}">
                <a16:creationId xmlns:a16="http://schemas.microsoft.com/office/drawing/2014/main" id="{20BCB1B4-60FD-BA41-8946-36406C4639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181713"/>
            <a:ext cx="7886700" cy="3354780"/>
          </a:xfrm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/>
              <a:t>スタート</a:t>
            </a:r>
            <a:endParaRPr lang="en-US" altLang="ja-JP" dirty="0"/>
          </a:p>
          <a:p>
            <a:pPr>
              <a:buFont typeface="Wingdings" pitchFamily="2" charset="2"/>
              <a:buChar char="ü"/>
            </a:pPr>
            <a:r>
              <a:rPr lang="en-US" altLang="ja-JP" dirty="0"/>
              <a:t> </a:t>
            </a:r>
            <a:r>
              <a:rPr lang="ja-JP" altLang="en-US"/>
              <a:t>ハードウェア</a:t>
            </a:r>
            <a:endParaRPr lang="en-US" altLang="ja-JP" dirty="0"/>
          </a:p>
          <a:p>
            <a:pPr lvl="1">
              <a:buFont typeface="Wingdings" pitchFamily="2" charset="2"/>
              <a:buChar char="ü"/>
            </a:pPr>
            <a:r>
              <a:rPr lang="en-US" altLang="ja-JP" dirty="0"/>
              <a:t> PC</a:t>
            </a:r>
          </a:p>
          <a:p>
            <a:pPr lvl="1">
              <a:buFont typeface="Wingdings" pitchFamily="2" charset="2"/>
              <a:buChar char="ü"/>
            </a:pPr>
            <a:r>
              <a:rPr lang="en-US" altLang="ja-JP" dirty="0"/>
              <a:t> Raspberry Pi 4</a:t>
            </a:r>
          </a:p>
          <a:p>
            <a:pPr lvl="1">
              <a:buFont typeface="Wingdings" pitchFamily="2" charset="2"/>
              <a:buChar char="ü"/>
            </a:pPr>
            <a:r>
              <a:rPr lang="en-US" altLang="ja-JP" dirty="0"/>
              <a:t> LAN </a:t>
            </a:r>
            <a:r>
              <a:rPr lang="ja-JP" altLang="en-US"/>
              <a:t>ケーブル</a:t>
            </a:r>
            <a:endParaRPr lang="en-US" altLang="ja-JP" dirty="0"/>
          </a:p>
          <a:p>
            <a:pPr>
              <a:buFont typeface="Wingdings" pitchFamily="2" charset="2"/>
              <a:buChar char="ü"/>
            </a:pPr>
            <a:r>
              <a:rPr lang="en-US" altLang="ja-JP" dirty="0"/>
              <a:t> </a:t>
            </a:r>
            <a:r>
              <a:rPr lang="ja-JP" altLang="en-US"/>
              <a:t>インターネット接続</a:t>
            </a:r>
            <a:endParaRPr lang="en-US" altLang="ja-JP" dirty="0"/>
          </a:p>
          <a:p>
            <a:pPr lvl="1">
              <a:buFont typeface="Wingdings" pitchFamily="2" charset="2"/>
              <a:buChar char="ü"/>
            </a:pPr>
            <a:r>
              <a:rPr lang="en-US" altLang="ja-JP" dirty="0"/>
              <a:t> </a:t>
            </a:r>
            <a:r>
              <a:rPr lang="ja-JP" altLang="en-US"/>
              <a:t>インターネットへの接続</a:t>
            </a:r>
            <a:endParaRPr lang="en-US" altLang="ja-JP" dirty="0"/>
          </a:p>
          <a:p>
            <a:pPr lvl="1">
              <a:buFont typeface="Wingdings" pitchFamily="2" charset="2"/>
              <a:buChar char="ü"/>
            </a:pPr>
            <a:r>
              <a:rPr lang="en-US" altLang="ja-JP" dirty="0"/>
              <a:t> </a:t>
            </a:r>
            <a:r>
              <a:rPr lang="en-US" altLang="ja-JP" dirty="0" err="1"/>
              <a:t>WiFi</a:t>
            </a:r>
            <a:endParaRPr lang="en-US" altLang="ja-JP" dirty="0"/>
          </a:p>
          <a:p>
            <a:pPr lvl="1">
              <a:buFont typeface="Wingdings" pitchFamily="2" charset="2"/>
              <a:buChar char="ü"/>
            </a:pPr>
            <a:r>
              <a:rPr lang="en-US" altLang="ja-JP" dirty="0"/>
              <a:t> </a:t>
            </a:r>
            <a:r>
              <a:rPr lang="en-US" altLang="ja-JP" dirty="0" err="1"/>
              <a:t>Ethenet</a:t>
            </a:r>
            <a:r>
              <a:rPr lang="en-US" altLang="ja-JP" dirty="0"/>
              <a:t> </a:t>
            </a:r>
            <a:r>
              <a:rPr lang="ja-JP" altLang="en-US"/>
              <a:t>接続</a:t>
            </a:r>
            <a:endParaRPr lang="en-US" altLang="ja-JP" dirty="0"/>
          </a:p>
          <a:p>
            <a:pPr lvl="2">
              <a:buFont typeface="Wingdings" pitchFamily="2" charset="2"/>
              <a:buChar char="ü"/>
            </a:pPr>
            <a:r>
              <a:rPr lang="en-US" altLang="ja-JP" dirty="0"/>
              <a:t> Raspberry Pi </a:t>
            </a:r>
            <a:r>
              <a:rPr lang="ja-JP" altLang="en-US"/>
              <a:t>の初期設定用</a:t>
            </a:r>
            <a:endParaRPr lang="en-US" altLang="ja-JP" dirty="0"/>
          </a:p>
          <a:p>
            <a:pPr>
              <a:buFont typeface="Wingdings" pitchFamily="2" charset="2"/>
              <a:buChar char="ü"/>
            </a:pPr>
            <a:endParaRPr lang="ja-JP" altLang="en-US"/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99E5E36F-3268-AB41-90BF-09EF88E1DC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8650" y="4685967"/>
            <a:ext cx="7886700" cy="1175658"/>
          </a:xfrm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/>
              <a:t>ゴール</a:t>
            </a:r>
            <a:endParaRPr lang="en-US" altLang="ja-JP" dirty="0"/>
          </a:p>
          <a:p>
            <a:pPr>
              <a:buFont typeface="Wingdings" pitchFamily="2" charset="2"/>
              <a:buChar char="ü"/>
            </a:pPr>
            <a:r>
              <a:rPr lang="en-US" altLang="ja-JP" dirty="0"/>
              <a:t> Tirana-Durres Vector Tiles: </a:t>
            </a:r>
            <a:r>
              <a:rPr lang="ja-JP" altLang="en-US"/>
              <a:t>西バルカン地域のウェブ地図を</a:t>
            </a:r>
            <a:r>
              <a:rPr lang="en-US" altLang="ja-JP" dirty="0"/>
              <a:t> Raspberry Pi </a:t>
            </a:r>
            <a:r>
              <a:rPr lang="ja-JP" altLang="en-US"/>
              <a:t>からインターネットにホストしたもの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A340FE1-A8A0-2448-90DB-C5B5D7B98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340540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27D8568-3532-374B-AE78-770CCA4F7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7DCE705-6C04-DD45-BD33-B9490390A4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（</a:t>
            </a:r>
            <a:r>
              <a:rPr lang="en-US" altLang="ja-JP" dirty="0"/>
              <a:t>localhost </a:t>
            </a:r>
            <a:r>
              <a:rPr lang="ja-JP" altLang="en-US"/>
              <a:t>で）ホストしてみる</a:t>
            </a:r>
            <a:endParaRPr lang="en-US" altLang="ja-JP" dirty="0"/>
          </a:p>
          <a:p>
            <a:r>
              <a:rPr lang="en-US" altLang="ja-JP" dirty="0"/>
              <a:t>cd sh2</a:t>
            </a:r>
          </a:p>
          <a:p>
            <a:r>
              <a:rPr lang="en-US" altLang="ja-JP" dirty="0"/>
              <a:t>yarn add</a:t>
            </a:r>
          </a:p>
          <a:p>
            <a:r>
              <a:rPr kumimoji="1" lang="en-US" altLang="ja-JP" dirty="0"/>
              <a:t>rake </a:t>
            </a:r>
            <a:r>
              <a:rPr lang="en-US" altLang="ja-JP" dirty="0"/>
              <a:t>host</a:t>
            </a:r>
          </a:p>
          <a:p>
            <a:r>
              <a:rPr kumimoji="1" lang="en-US" altLang="ja-JP" dirty="0"/>
              <a:t>access </a:t>
            </a:r>
            <a:r>
              <a:rPr lang="en-US" altLang="ja-JP" dirty="0"/>
              <a:t>https://(your host):port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5AB543A-D2A2-CA46-8F0B-4E33B1B82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20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71549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1ED916E-B9A6-CA45-936F-9A39E4F53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7B2CAEA-262A-564C-9A1D-1E28137A29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rake / </a:t>
            </a:r>
            <a:r>
              <a:rPr lang="en-US" altLang="ja-JP" dirty="0" err="1"/>
              <a:t>Rakefile</a:t>
            </a:r>
            <a:r>
              <a:rPr lang="en-US" altLang="ja-JP" dirty="0"/>
              <a:t> </a:t>
            </a:r>
            <a:r>
              <a:rPr lang="ja-JP" altLang="en-US"/>
              <a:t>について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D4A06D2-23C3-9D42-B8F2-DDFDDE541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21</a:t>
            </a:fld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9BD631EC-0D13-EE4E-85ED-DC26D69B0D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2184" y="83239"/>
            <a:ext cx="949201" cy="94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2457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123E4013-4A1F-DB45-ABB4-05E827840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DAD05E1-9AA5-B247-82BD-18ED7BA30A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ブラウザのデベロッパーツールでデータの動きを確認してみる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10E78FF-8E0B-F844-990D-A1F5F92F0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22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37345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0C54B5E-B494-9F49-B238-29DE5ECA2F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291E4C0-56B0-AF42-98B4-745672D814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座学的に、ウェブ地図の原理を解説する。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74C8CFC-C147-D14A-9AC6-11F8AF978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23</a:t>
            </a:fld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2093034D-12CC-B241-8968-4415916D93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849" y="2297710"/>
            <a:ext cx="4234395" cy="3165103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91C58A39-DC3F-BA4B-A535-1B1678DC7E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7865" y="2297710"/>
            <a:ext cx="4211286" cy="3165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191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861BC97-86EA-8C40-8FB3-BDE40B0AF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481CEFC-FC91-0746-841A-353F2CED6D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Raspberry Pi </a:t>
            </a:r>
            <a:r>
              <a:rPr lang="ja-JP" altLang="en-US"/>
              <a:t>を開封して部品を理解する。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AADB90E2-F0BB-D944-AC08-5F5B5CE8E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132656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649F890-F3AB-524C-9201-ADF719830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4A053FB-3437-1A4D-9439-767D1D1B8F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ケースがあれば入れる。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2AFE0F8B-D7D1-4445-8E31-343BFDE38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276151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6ED33CA-B941-A64F-931F-F0869CC8F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18B9F93-2848-4245-925D-3E89BAC8ED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PC </a:t>
            </a:r>
            <a:r>
              <a:rPr lang="ja-JP" altLang="en-US"/>
              <a:t>で </a:t>
            </a:r>
            <a:r>
              <a:rPr lang="en-US" altLang="ja-JP" dirty="0"/>
              <a:t>Raspberry Pi OS </a:t>
            </a:r>
            <a:r>
              <a:rPr lang="ja-JP" altLang="en-US"/>
              <a:t>をダウンロードして </a:t>
            </a:r>
            <a:r>
              <a:rPr lang="en-US" altLang="ja-JP" dirty="0"/>
              <a:t>Micro SD </a:t>
            </a:r>
            <a:r>
              <a:rPr lang="ja-JP" altLang="en-US"/>
              <a:t>カードに書き込む。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BD1466A-7F9A-FB49-90E4-DAB5C3CCD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299366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D34C30E-059A-5943-9209-3601B5971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898FDD4-7270-174D-A7D1-5406BB33D0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Ethernet </a:t>
            </a:r>
            <a:r>
              <a:rPr lang="ja-JP" altLang="en-US"/>
              <a:t>ケーブルで</a:t>
            </a:r>
            <a:r>
              <a:rPr lang="en-US" altLang="ja-JP" dirty="0"/>
              <a:t> PC </a:t>
            </a:r>
            <a:r>
              <a:rPr lang="ja-JP" altLang="en-US"/>
              <a:t>と</a:t>
            </a:r>
            <a:r>
              <a:rPr lang="en-US" altLang="ja-JP" dirty="0"/>
              <a:t> Raspberry Pi </a:t>
            </a:r>
            <a:r>
              <a:rPr lang="ja-JP" altLang="en-US"/>
              <a:t>をつなぐ</a:t>
            </a:r>
            <a:endParaRPr lang="en-US" altLang="ja-JP" dirty="0"/>
          </a:p>
          <a:p>
            <a:r>
              <a:rPr lang="en-US" altLang="ja-JP" dirty="0"/>
              <a:t>Raspberry Pi </a:t>
            </a:r>
            <a:r>
              <a:rPr lang="ja-JP" altLang="en-US"/>
              <a:t>に電源を接続して、立ち上げる。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D8BD85B-F5C8-4C41-8F86-69B3F544C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718042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7FED67A-3086-BF41-BFA6-908F9DA1A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BD2851C-762E-1D4E-B395-5459D0CA58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PC </a:t>
            </a:r>
            <a:r>
              <a:rPr kumimoji="1" lang="ja-JP" altLang="en-US"/>
              <a:t>から</a:t>
            </a:r>
            <a:r>
              <a:rPr kumimoji="1" lang="en-US" altLang="ja-JP" dirty="0"/>
              <a:t> </a:t>
            </a:r>
            <a:r>
              <a:rPr kumimoji="1" lang="en-US" altLang="ja-JP" dirty="0" err="1"/>
              <a:t>ssh</a:t>
            </a:r>
            <a:r>
              <a:rPr kumimoji="1" lang="en-US" altLang="ja-JP" dirty="0"/>
              <a:t> </a:t>
            </a:r>
            <a:r>
              <a:rPr kumimoji="1" lang="ja-JP" altLang="en-US"/>
              <a:t>で</a:t>
            </a:r>
            <a:r>
              <a:rPr kumimoji="1" lang="en-US" altLang="ja-JP" dirty="0"/>
              <a:t> </a:t>
            </a:r>
            <a:r>
              <a:rPr lang="en-US" altLang="ja-JP" dirty="0" err="1"/>
              <a:t>raspberrypi.local</a:t>
            </a:r>
            <a:r>
              <a:rPr lang="en-US" altLang="ja-JP" dirty="0"/>
              <a:t> </a:t>
            </a:r>
            <a:r>
              <a:rPr lang="ja-JP" altLang="en-US"/>
              <a:t>にログインする。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981D661-B814-A949-B6E0-818DC2BF36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165562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6C9E081-FF49-564C-A13C-D51F684DC2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CB682BA-1D6B-AE46-97B1-E4C6A2C91C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err="1"/>
              <a:t>sudo</a:t>
            </a:r>
            <a:r>
              <a:rPr kumimoji="1" lang="en-US" altLang="ja-JP" dirty="0"/>
              <a:t> apt update</a:t>
            </a:r>
          </a:p>
          <a:p>
            <a:r>
              <a:rPr lang="en-US" altLang="ja-JP" dirty="0" err="1"/>
              <a:t>sudo</a:t>
            </a:r>
            <a:r>
              <a:rPr lang="en-US" altLang="ja-JP" dirty="0"/>
              <a:t> apt upgrade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902606B-02CF-4848-9189-8A62A8418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089295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0542F48-98DA-4344-9AC5-69DF52D5B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FA2D44E-619E-004C-96E6-72B9457E9A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 err="1"/>
              <a:t>raspi</a:t>
            </a:r>
            <a:r>
              <a:rPr lang="en-US" altLang="ja-JP" dirty="0"/>
              <a:t>-config </a:t>
            </a:r>
            <a:r>
              <a:rPr lang="ja-JP" altLang="en-US"/>
              <a:t>で </a:t>
            </a:r>
            <a:r>
              <a:rPr lang="en-US" altLang="ja-JP" dirty="0" err="1"/>
              <a:t>WiFi</a:t>
            </a:r>
            <a:r>
              <a:rPr lang="en-US" altLang="ja-JP" dirty="0"/>
              <a:t> </a:t>
            </a:r>
            <a:r>
              <a:rPr lang="ja-JP" altLang="en-US"/>
              <a:t>の設定を行う。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7C34188-4C95-A14A-BCAF-46DADA70A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480669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プレゼンテーション5" id="{3F0B41A0-FAEE-4A46-853F-6FDA5065A342}" vid="{D47959C9-0053-B14B-B701-94CE899E685D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テーマ</Template>
  <TotalTime>0</TotalTime>
  <Words>325</Words>
  <Application>Microsoft Macintosh PowerPoint</Application>
  <PresentationFormat>画面に合わせる (4:3)</PresentationFormat>
  <Paragraphs>66</Paragraphs>
  <Slides>23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23</vt:i4>
      </vt:variant>
    </vt:vector>
  </HeadingPairs>
  <TitlesOfParts>
    <vt:vector size="29" baseType="lpstr">
      <vt:lpstr>游ゴシック</vt:lpstr>
      <vt:lpstr>Arial</vt:lpstr>
      <vt:lpstr>Calibri</vt:lpstr>
      <vt:lpstr>Verdana</vt:lpstr>
      <vt:lpstr>Wingdings</vt:lpstr>
      <vt:lpstr>Office テーマ</vt:lpstr>
      <vt:lpstr>国連ベクトルタイル ツールキット 技術移転教材「わし」</vt:lpstr>
      <vt:lpstr>スタートとゴール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host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2020-07-17T06:52:21Z</dcterms:created>
  <dcterms:modified xsi:type="dcterms:W3CDTF">2020-08-02T03:35:41Z</dcterms:modified>
</cp:coreProperties>
</file>

<file path=docProps/thumbnail.jpeg>
</file>